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61" r:id="rId1"/>
  </p:sldMasterIdLst>
  <p:notesMasterIdLst>
    <p:notesMasterId r:id="rId2"/>
  </p:notesMasterIdLst>
  <p:sldIdLst>
    <p:sldId id="256" r:id="rId3"/>
    <p:sldId id="257" r:id="rId4"/>
  </p:sldIdLst>
  <p:sldSz cx="9142352" cy="6856736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sldAll/>
    <p:penClr>
      <a:srgbClr val="ff0000">
        <a:alpha val="100000"/>
      </a:srgbClr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>
      <p:cViewPr varScale="1">
        <p:scale>
          <a:sx n="100" d="100"/>
          <a:sy n="100" d="100"/>
        </p:scale>
        <p:origin x="0" y="0"/>
      </p:cViewPr>
      <p:guideLst>
        <p:guide orient="horz" pos="2159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27" cy="72027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presProps" Target="presProps.xml"  /><Relationship Id="rId6" Type="http://schemas.openxmlformats.org/officeDocument/2006/relationships/viewProps" Target="viewProps.xml"  /><Relationship Id="rId7" Type="http://schemas.openxmlformats.org/officeDocument/2006/relationships/theme" Target="theme/theme1.xml"  /><Relationship Id="rId8" Type="http://schemas.openxmlformats.org/officeDocument/2006/relationships/tableStyles" Target="tableStyles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2025-03-10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2990" y="685800"/>
            <a:ext cx="457201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9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-12314" y="2130425"/>
            <a:ext cx="121920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"/>
          </p:nvPr>
        </p:nvSpPr>
        <p:spPr>
          <a:xfrm>
            <a:off x="2859322" y="2196090"/>
            <a:ext cx="6475199" cy="324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첫째 목차</a:t>
            </a:r>
            <a:endParaRPr lang="ko-KR" altLang="en-US"/>
          </a:p>
          <a:p>
            <a:pPr lvl="0"/>
            <a:r>
              <a:rPr lang="ko-KR" altLang="en-US" smtClean="0"/>
              <a:t>둘째 목차</a:t>
            </a:r>
            <a:endParaRPr lang="ko-KR" altLang="en-US"/>
          </a:p>
          <a:p>
            <a:pPr lvl="0"/>
            <a:r>
              <a:rPr lang="ko-KR" altLang="en-US" smtClean="0"/>
              <a:t>셋째 목차</a:t>
            </a:r>
            <a:endParaRPr lang="ko-KR" altLang="en-US"/>
          </a:p>
          <a:p>
            <a:pPr lvl="0"/>
            <a:r>
              <a:rPr lang="ko-KR" altLang="en-US" smtClean="0"/>
              <a:t>넷째 목차</a:t>
            </a:r>
            <a:endParaRPr lang="ko-KR" altLang="en-US"/>
          </a:p>
          <a:p>
            <a:pPr lvl="0"/>
            <a:r>
              <a:rPr lang="ko-KR" altLang="en-US" smtClean="0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본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9" cy="1362075"/>
          </a:xfrm>
        </p:spPr>
        <p:txBody>
          <a:bodyPr anchor="t"/>
          <a:lstStyle>
            <a:lvl1pPr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"/>
          </p:nvPr>
        </p:nvSpPr>
        <p:spPr>
          <a:xfrm>
            <a:off x="608037" y="1643063"/>
            <a:ext cx="10972799" cy="4525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ko-KR" altLang="en-US" smtClean="0"/>
              <a:t>표를 추가하려면 아이콘을 클릭하십시오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116" y="1599905"/>
            <a:ext cx="4037871" cy="21955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7361" y="1599905"/>
            <a:ext cx="4037871" cy="21955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half" idx="3"/>
          </p:nvPr>
        </p:nvSpPr>
        <p:spPr>
          <a:xfrm>
            <a:off x="455945" y="3983485"/>
            <a:ext cx="4037871" cy="21955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half" idx="4"/>
          </p:nvPr>
        </p:nvSpPr>
        <p:spPr>
          <a:xfrm>
            <a:off x="4646190" y="3983485"/>
            <a:ext cx="4037871" cy="21955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 rot="16200000">
            <a:off x="7550325" y="1645947"/>
            <a:ext cx="2437997" cy="365046"/>
          </a:xfr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  <p:txBody>
          <a:bodyPr vert="horz" wrap="square" lIns="91440" tIns="45720" rIns="91440" bIns="45720" anchor="ctr">
            <a:noAutofit/>
          </a:bodyPr>
          <a:lstStyle>
            <a:lvl1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</a:defRPr>
            </a:lvl1pPr>
          </a:lstStyle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fld id="{D8D7A7C4-C82A-4D21-9AB0-F0C5A1D3EF09}" type="datetime1">
              <a: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  <a:cs typeface="+mn-cs"/>
              </a:rPr>
              <a:pPr marL="0" lvl="0" indent="0" algn="l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t>2025-03-10</a:t>
            </a:fld>
            <a:endParaRPr xmlns:mc="http://schemas.openxmlformats.org/markup-compatibility/2006" xmlns:hp="http://schemas.haansoft.com/office/presentation/8.0" kumimoji="1" lang="ko-KR" altLang="en-US" sz="1200" b="0" i="0" baseline="0" mc:Ignorable="hp" hp:hslEmbossed="0">
              <a:solidFill>
                <a:schemeClr val="bg2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11" name="바닥글 개체 틀 4"/>
          <p:cNvSpPr>
            <a:spLocks noGrp="1"/>
          </p:cNvSpPr>
          <p:nvPr>
            <p:ph type="ftr" sz="quarter" idx="11"/>
          </p:nvPr>
        </p:nvSpPr>
        <p:spPr>
          <a:xfrm rot="16200000">
            <a:off x="7586103" y="4048165"/>
            <a:ext cx="2366439" cy="365102"/>
          </a:xfr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  <p:txBody>
          <a:bodyPr vert="horz" wrap="square" lIns="91440" tIns="45720" rIns="91440" bIns="45720" anchor="ctr">
            <a:noAutofit/>
          </a:bodyPr>
          <a:lstStyle>
            <a:lvl1pPr marL="0" lvl="0" indent="0" algn="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</a:defRPr>
            </a:lvl1pPr>
          </a:lstStyle>
          <a:p>
            <a:pPr marL="0" lvl="0" indent="0" algn="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  <a:cs typeface="+mn-cs"/>
              </a:rPr>
              <a:t/>
            </a:r>
            <a:endParaRPr xmlns:mc="http://schemas.openxmlformats.org/markup-compatibility/2006" xmlns:hp="http://schemas.haansoft.com/office/presentation/8.0" kumimoji="1" lang="ko-KR" altLang="en-US" sz="1200" b="0" i="0" baseline="0" mc:Ignorable="hp" hp:hslEmbossed="0">
              <a:solidFill>
                <a:schemeClr val="bg2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12" name=""/>
          <p:cNvSpPr>
            <a:spLocks noGrp="1"/>
          </p:cNvSpPr>
          <p:nvPr>
            <p:ph type="sldNum" sz="quarter" idx="12"/>
          </p:nvPr>
        </p:nvSpPr>
        <p:spPr>
          <a:xfrm>
            <a:off x="8529643" y="5647281"/>
            <a:ext cx="549188" cy="396806"/>
          </a:xfrm>
          <a:prstGeom prst="bracketPair">
            <a:avLst>
              <a:gd name="adj" fmla="val 18750"/>
            </a:avLst>
          </a:prstGeom>
          <a:noFill/>
          <a:ln w="19089" cap="flat" cmpd="sng" algn="ctr">
            <a:solidFill>
              <a:srgbClr val="ffffff"/>
            </a:solidFill>
            <a:prstDash val="solid"/>
            <a:round/>
            <a:headEnd w="med" len="med"/>
            <a:tailEnd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0" tIns="0" rIns="0" bIns="0" anchor="ctr">
            <a:noAutofit/>
          </a:bodyPr>
          <a:lstStyle>
            <a:lvl1pPr marL="0" lvl="0" indent="0" algn="ct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xmlns:mc="http://schemas.openxmlformats.org/markup-compatibility/2006" xmlns:hp="http://schemas.haansoft.com/office/presentation/8.0" kumimoji="1" lang="ko-KR" altLang="en-US" sz="1800" b="0" i="0" baseline="0" mc:Ignorable="hp" hp:hslEmbossed="0">
                <a:solidFill>
                  <a:srgbClr val="ffffff">
                    <a:alpha val="100000"/>
                  </a:srgbClr>
                </a:solidFill>
                <a:latin typeface="굴림"/>
                <a:ea typeface="굴림"/>
              </a:defRPr>
            </a:lvl1pPr>
          </a:lstStyle>
          <a:p>
            <a:pPr marL="0" lvl="0" indent="0" algn="ct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fld id="{620F49BC-FD93-4665-BF28-9A7155E3E223}" type="slidenum">
              <a:rPr xmlns:mc="http://schemas.openxmlformats.org/markup-compatibility/2006" xmlns:hp="http://schemas.haansoft.com/office/presentation/8.0" kumimoji="1" lang="ko-KR" altLang="en-US" sz="1800" b="0" i="0" baseline="0" mc:Ignorable="hp" hp:hslEmbossed="0">
                <a:solidFill>
                  <a:srgbClr val="ffffff">
                    <a:alpha val="100000"/>
                  </a:srgbClr>
                </a:solidFill>
                <a:latin typeface="굴림"/>
                <a:ea typeface="굴림"/>
                <a:cs typeface="+mn-cs"/>
              </a:rPr>
              <a:pPr marL="0" lvl="0" indent="0" algn="ctr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t>‹#›</a:t>
            </a:fld>
            <a:endParaRPr xmlns:mc="http://schemas.openxmlformats.org/markup-compatibility/2006" xmlns:hp="http://schemas.haansoft.com/office/presentation/8.0" kumimoji="1" lang="ko-KR" altLang="en-US" sz="1800" b="0" i="0" baseline="0" mc:Ignorable="hp" hp:hslEmbossed="0">
              <a:solidFill>
                <a:srgbClr val="ffffff">
                  <a:alpha val="100000"/>
                </a:srgbClr>
              </a:solidFill>
              <a:latin typeface="굴림"/>
              <a:ea typeface="굴림"/>
              <a:cs typeface="+mn-cs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2389717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199" cy="4114800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199" cy="804862"/>
          </a:xfrm>
        </p:spPr>
        <p:txBody>
          <a:bodyPr/>
          <a:lstStyle>
            <a:lvl1pPr>
              <a:defRPr sz="1411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0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11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14" Type="http://schemas.openxmlformats.org/officeDocument/2006/relationships/image" Target="../media/image1.jpeg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blipFill rotWithShape="1">
          <a:blip r:embed="rId14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457089" y="274566"/>
            <a:ext cx="7618645" cy="114280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lvl="0" indent="0" algn="l" rtl="0" eaLnBrk="0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4600" b="0" i="0" baseline="0" mc:Ignorable="hp" hp:hslEmbossed="0">
                <a:solidFill>
                  <a:schemeClr val="tx2"/>
                </a:solidFill>
                <a:latin typeface="Cambria"/>
                <a:ea typeface="맑은 고딕"/>
              </a:rPr>
              <a:t>마스터 제목 스타일 편집</a:t>
            </a:r>
            <a:endParaRPr xmlns:mc="http://schemas.openxmlformats.org/markup-compatibility/2006" xmlns:hp="http://schemas.haansoft.com/office/presentation/8.0" kumimoji="0" lang="ko-KR" altLang="en-US" sz="4600" b="0" i="0" baseline="0" mc:Ignorable="hp" hp:hslEmbossed="0">
              <a:solidFill>
                <a:schemeClr val="tx2"/>
              </a:solidFill>
              <a:latin typeface="Cambria"/>
              <a:ea typeface="맑은 고딕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089" y="1599897"/>
            <a:ext cx="7618645" cy="479974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  <p:txBody>
          <a:bodyPr vert="horz" wrap="square" lIns="91440" tIns="45720" rIns="91440" bIns="45720" anchor="t">
            <a:noAutofit/>
          </a:bodyPr>
          <a:lstStyle/>
          <a:p>
            <a:pPr marL="342945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마스터 텍스트 스타일을 편집합니다</a:t>
            </a:r>
            <a:endParaRPr xmlns:mc="http://schemas.openxmlformats.org/markup-compatibility/2006" xmlns:hp="http://schemas.haansoft.com/office/presentation/8.0" kumimoji="0" lang="ko-KR" altLang="en-US" sz="22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639847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0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둘째 수준</a:t>
            </a:r>
            <a:endParaRPr xmlns:mc="http://schemas.openxmlformats.org/markup-compatibility/2006" xmlns:hp="http://schemas.haansoft.com/office/presentation/8.0" kumimoji="0" lang="ko-KR" altLang="en-US" sz="20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1005020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2cb6c">
                  <a:alpha val="100000"/>
                </a:srgbClr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18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셋째 수준</a:t>
            </a:r>
            <a:endParaRPr xmlns:mc="http://schemas.openxmlformats.org/markup-compatibility/2006" xmlns:hp="http://schemas.haansoft.com/office/presentation/8.0" kumimoji="0" lang="ko-KR" altLang="en-US" sz="18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1279694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5a39d">
                  <a:alpha val="100000"/>
                </a:srgbClr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16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넷째 수준</a:t>
            </a:r>
            <a:endParaRPr xmlns:mc="http://schemas.openxmlformats.org/markup-compatibility/2006" xmlns:hp="http://schemas.haansoft.com/office/presentation/8.0" kumimoji="0" lang="ko-KR" altLang="en-US" sz="16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1554368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89f5d">
                  <a:alpha val="100000"/>
                </a:srgbClr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14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다섯째 수준</a:t>
            </a:r>
            <a:endParaRPr xmlns:mc="http://schemas.openxmlformats.org/markup-compatibility/2006" xmlns:hp="http://schemas.haansoft.com/office/presentation/8.0" kumimoji="0" lang="ko-KR" altLang="en-US" sz="14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</p:txBody>
      </p:sp>
      <p:sp>
        <p:nvSpPr>
          <p:cNvPr id="1028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kumimoji="1" lang="en-US" sz="1800" b="0" i="0" u="none" strike="noStrike" kern="1200" cap="none" spc="0" normalizeH="0" baseline="0"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kumimoji="1" lang="en-US" sz="1800" b="0" i="0" u="none" strike="noStrike" kern="1200" cap="none" spc="0" normalizeH="0" baseline="0"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"/>
          <p:cNvSpPr>
            <a:spLocks noGrp="1"/>
          </p:cNvSpPr>
          <p:nvPr>
            <p:ph type="sldNum" sz="quarter" idx="4"/>
          </p:nvPr>
        </p:nvSpPr>
        <p:spPr>
          <a:xfrm>
            <a:off x="8529643" y="5647281"/>
            <a:ext cx="549188" cy="396806"/>
          </a:xfrm>
          <a:prstGeom prst="bracketPair">
            <a:avLst>
              <a:gd name="adj" fmla="val 18750"/>
            </a:avLst>
          </a:prstGeom>
          <a:noFill/>
          <a:ln w="19089" cap="flat" cmpd="sng" algn="ctr">
            <a:solidFill>
              <a:srgbClr val="ffffff"/>
            </a:solidFill>
            <a:prstDash val="solid"/>
            <a:round/>
            <a:headEnd w="med" len="med"/>
            <a:tailEnd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0" tIns="0" rIns="0" bIns="0" anchor="ctr">
            <a:noAutofit/>
          </a:bodyPr>
          <a:lstStyle>
            <a:lvl1pPr marL="0" lvl="0" indent="0" algn="ct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xmlns:mc="http://schemas.openxmlformats.org/markup-compatibility/2006" xmlns:hp="http://schemas.haansoft.com/office/presentation/8.0" kumimoji="1" lang="ko-KR" altLang="en-US" sz="1800" b="0" i="0" baseline="0" mc:Ignorable="hp" hp:hslEmbossed="0">
                <a:solidFill>
                  <a:srgbClr val="ffffff">
                    <a:alpha val="100000"/>
                  </a:srgbClr>
                </a:solidFill>
                <a:latin typeface="굴림"/>
                <a:ea typeface="굴림"/>
              </a:defRPr>
            </a:lvl1pPr>
          </a:lstStyle>
          <a:p>
            <a:pPr marL="0" lvl="0" indent="0" algn="ct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fld id="{8A0F769C-9EAA-405F-9C5D-C2913894AE42}" type="slidenum">
              <a:rPr xmlns:mc="http://schemas.openxmlformats.org/markup-compatibility/2006" xmlns:hp="http://schemas.haansoft.com/office/presentation/8.0" kumimoji="1" lang="ko-KR" altLang="en-US" sz="1800" b="0" i="0" baseline="0" mc:Ignorable="hp" hp:hslEmbossed="0">
                <a:solidFill>
                  <a:srgbClr val="ffffff">
                    <a:alpha val="100000"/>
                  </a:srgbClr>
                </a:solidFill>
                <a:latin typeface="굴림"/>
                <a:ea typeface="굴림"/>
                <a:cs typeface="+mn-cs"/>
              </a:rPr>
              <a:pPr marL="0" lvl="0" indent="0" algn="ctr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t>‹#›</a:t>
            </a:fld>
            <a:endParaRPr xmlns:mc="http://schemas.openxmlformats.org/markup-compatibility/2006" xmlns:hp="http://schemas.haansoft.com/office/presentation/8.0" kumimoji="1" lang="ko-KR" altLang="en-US" sz="1800" b="0" i="0" baseline="0" mc:Ignorable="hp" hp:hslEmbossed="0">
              <a:solidFill>
                <a:srgbClr val="ffffff">
                  <a:alpha val="100000"/>
                </a:srgbClr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 rot="16200000">
            <a:off x="7586103" y="4048165"/>
            <a:ext cx="2366439" cy="36510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  <p:txBody>
          <a:bodyPr vert="horz" wrap="square" lIns="91440" tIns="45720" rIns="91440" bIns="45720" anchor="ctr">
            <a:noAutofit/>
          </a:bodyPr>
          <a:lstStyle>
            <a:lvl1pPr marL="0" lvl="0" indent="0" algn="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</a:defRPr>
            </a:lvl1pPr>
          </a:lstStyle>
          <a:p>
            <a:pPr marL="0" lvl="0" indent="0" algn="r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  <a:cs typeface="+mn-cs"/>
              </a:rPr>
              <a:t/>
            </a:r>
            <a:endParaRPr xmlns:mc="http://schemas.openxmlformats.org/markup-compatibility/2006" xmlns:hp="http://schemas.haansoft.com/office/presentation/8.0" kumimoji="1" lang="ko-KR" altLang="en-US" sz="1200" b="0" i="0" baseline="0" mc:Ignorable="hp" hp:hslEmbossed="0">
              <a:solidFill>
                <a:schemeClr val="bg2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 rot="16200000">
            <a:off x="7550325" y="1645947"/>
            <a:ext cx="2437997" cy="36504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w="med" len="med"/>
            <a:tailEnd w="med" len="med"/>
          </a:ln>
        </p:spPr>
        <p:txBody>
          <a:bodyPr vert="horz" wrap="square" lIns="91440" tIns="45720" rIns="91440" bIns="45720" anchor="ctr">
            <a:noAutofit/>
          </a:bodyPr>
          <a:lstStyle>
            <a:lvl1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</a:defRPr>
            </a:lvl1pPr>
          </a:lstStyle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fld id="{D422D86A-5F52-4165-8473-F1B836277586}" type="datetime1">
              <a:rPr xmlns:mc="http://schemas.openxmlformats.org/markup-compatibility/2006" xmlns:hp="http://schemas.haansoft.com/office/presentation/8.0" kumimoji="1" lang="ko-KR" altLang="en-US" sz="1200" b="0" i="0" baseline="0" mc:Ignorable="hp" hp:hslEmbossed="0">
                <a:solidFill>
                  <a:schemeClr val="bg2"/>
                </a:solidFill>
                <a:latin typeface="굴림"/>
                <a:ea typeface="굴림"/>
                <a:cs typeface="+mn-cs"/>
              </a:rPr>
              <a:pPr marL="0" lvl="0" indent="0" algn="l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t>2025-03-10</a:t>
            </a:fld>
            <a:endParaRPr xmlns:mc="http://schemas.openxmlformats.org/markup-compatibility/2006" xmlns:hp="http://schemas.haansoft.com/office/presentation/8.0" kumimoji="1" lang="ko-KR" altLang="en-US" sz="1200" b="0" i="0" baseline="0" mc:Ignorable="hp" hp:hslEmbossed="0">
              <a:solidFill>
                <a:schemeClr val="bg2"/>
              </a:solidFill>
              <a:latin typeface="굴림"/>
              <a:ea typeface="굴림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xmlns:mc="http://schemas.openxmlformats.org/markup-compatibility/2006" xmlns:hp="http://schemas.haansoft.com/office/presentation/8.0" mc:Ignorable="hp" hp:hslDur="50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/>
          <a:ea typeface="맑은 고딕"/>
        </a:defRPr>
      </a:lvl9pPr>
    </p:titleStyle>
    <p:bodyStyle>
      <a:lvl1pPr marL="3429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d2cb6c"/>
        </a:buClr>
        <a:buFont typeface="Arial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95a39d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c89f5d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1" hangingPunct="1">
        <a:spcBef>
          <a:spcPct val="20000"/>
        </a:spcBef>
        <a:buClr>
          <a:schemeClr val="accent2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1" hangingPunct="1">
        <a:spcBef>
          <a:spcPct val="20000"/>
        </a:spcBef>
        <a:buClr>
          <a:schemeClr val="accent4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8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4"/>
          <p:cNvSpPr>
            <a:spLocks noGrp="1"/>
          </p:cNvSpPr>
          <p:nvPr>
            <p:ph type="ctrTitle" idx="4294967295"/>
          </p:nvPr>
        </p:nvSpPr>
        <p:spPr>
          <a:xfrm>
            <a:off x="685800" y="1905000"/>
            <a:ext cx="7543800" cy="2593975"/>
          </a:xfrm>
        </p:spPr>
        <p:txBody>
          <a:bodyPr vert="horz" lIns="91440" tIns="45720" rIns="91440" bIns="45720" anchor="b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kumimoji="0" lang="en-US" altLang="ko-KR" sz="6600" b="0" i="0" u="none" strike="noStrike" kern="1200" cap="none" spc="-100" normalizeH="0" baseline="0"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Romanticism and Modern Literature</a:t>
            </a:r>
            <a:endParaRPr kumimoji="0" lang="ko-KR" altLang="en-US" sz="6600" b="0" i="0" u="none" strike="noStrike" kern="1200" cap="none" spc="-100" normalizeH="0" baseline="0"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75" name="부제목 5"/>
          <p:cNvSpPr>
            <a:spLocks noGrp="1"/>
          </p:cNvSpPr>
          <p:nvPr>
            <p:ph type="subTitle" idx="4294967295"/>
          </p:nvPr>
        </p:nvSpPr>
        <p:spPr>
          <a:xfrm>
            <a:off x="685800" y="4572000"/>
            <a:ext cx="6461125" cy="1066800"/>
          </a:xfrm>
        </p:spPr>
        <p:txBody>
          <a:bodyPr vert="horz" wrap="square" lIns="91440" tIns="45720" rIns="91440" bIns="45720" anchor="t" anchorCtr="0">
            <a:prstTxWarp prst="textNoShape">
              <a:avLst/>
            </a:prstTxWarp>
            <a:normAutofit lnSpcReduction="10000"/>
          </a:bodyPr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r>
              <a:rPr kumimoji="0" lang="en-US" altLang="ko-KR" sz="2000" b="0" i="0" u="none" strike="noStrike" kern="1200" cap="none" spc="0" normalizeH="0" baseline="0"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William Blake</a:t>
            </a:r>
            <a:endParaRPr kumimoji="0" lang="en-US" altLang="ko-KR" sz="2000" b="0" i="0" u="none" strike="noStrike" kern="1200" cap="none" spc="0" normalizeH="0" baseline="0"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r>
              <a:rPr kumimoji="0" lang="en-US" altLang="ko-KR" sz="2000" b="0" i="0" u="none" strike="noStrike" kern="1200" cap="none" spc="0" normalizeH="0" baseline="0"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Memorable Fancy from the Marriage of Heaven and Hell</a:t>
            </a:r>
            <a:endParaRPr kumimoji="0" lang="en-US" altLang="ko-KR" sz="2000" b="0" i="0" u="none" strike="noStrike" kern="1200" cap="none" spc="0" normalizeH="0" baseline="0"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r>
              <a:rPr kumimoji="0" lang="en-US" altLang="ko-KR" sz="2000" b="0" i="0" u="none" strike="noStrike" kern="1200" cap="none" spc="0" normalizeH="0" baseline="0"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March 17, 2025</a:t>
            </a:r>
            <a:endParaRPr kumimoji="0" lang="en-US" altLang="ko-KR" sz="2000" b="0" i="0" u="none" strike="noStrike" kern="1200" cap="none" spc="0" normalizeH="0" baseline="0"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endParaRPr kumimoji="0" lang="ko-KR" altLang="en-US" sz="2000" b="0" i="0" u="none" strike="noStrike" kern="1200" cap="none" spc="0" normalizeH="0" baseline="0"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1"/>
          <p:cNvSpPr>
            <a:spLocks noGrp="1"/>
          </p:cNvSpPr>
          <p:nvPr>
            <p:ph type="title" idx="0"/>
          </p:nvPr>
        </p:nvSpPr>
        <p:spPr>
          <a:xfrm>
            <a:off x="457089" y="274566"/>
            <a:ext cx="7618645" cy="1142807"/>
          </a:xfrm>
        </p:spPr>
        <p:txBody>
          <a:bodyPr vert="horz" wrap="square" lIns="91440" tIns="45720" rIns="91440" bIns="45720" anchor="ctr">
            <a:noAutofit/>
          </a:bodyPr>
          <a:lstStyle/>
          <a:p>
            <a:pPr marL="0" lvl="0" indent="0" algn="l" rtl="0" eaLnBrk="0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4600" b="0" i="0" baseline="0" mc:Ignorable="hp" hp:hslEmbossed="0">
                <a:solidFill>
                  <a:schemeClr val="tx2"/>
                </a:solidFill>
                <a:latin typeface="Cambria"/>
                <a:ea typeface="맑은 고딕"/>
              </a:rPr>
              <a:t> </a:t>
            </a:r>
            <a:r>
              <a:rPr xmlns:mc="http://schemas.openxmlformats.org/markup-compatibility/2006" xmlns:hp="http://schemas.haansoft.com/office/presentation/8.0" kumimoji="0" lang="ko-KR" altLang="en-US" sz="3600" b="0" i="1" baseline="0" mc:Ignorable="hp" hp:hslEmbossed="0">
                <a:solidFill>
                  <a:schemeClr val="tx2"/>
                </a:solidFill>
                <a:latin typeface="Cambria"/>
                <a:ea typeface="맑은 고딕"/>
              </a:rPr>
              <a:t>The Marriage of Heaven and Hell</a:t>
            </a:r>
            <a:endParaRPr xmlns:mc="http://schemas.openxmlformats.org/markup-compatibility/2006" xmlns:hp="http://schemas.haansoft.com/office/presentation/8.0" kumimoji="0" lang="ko-KR" altLang="en-US" sz="3600" b="0" i="1" mc:Ignorable="hp" hp:hslEmbossed="0">
              <a:solidFill>
                <a:schemeClr val="tx2"/>
              </a:solidFill>
              <a:latin typeface="Cambria"/>
              <a:ea typeface="맑은 고딕"/>
            </a:endParaRPr>
          </a:p>
        </p:txBody>
      </p:sp>
      <p:sp>
        <p:nvSpPr>
          <p:cNvPr id="4099" name="내용 개체 틀 2"/>
          <p:cNvSpPr>
            <a:spLocks noGrp="1"/>
          </p:cNvSpPr>
          <p:nvPr>
            <p:ph sz="half" idx="1"/>
          </p:nvPr>
        </p:nvSpPr>
        <p:spPr>
          <a:xfrm>
            <a:off x="457089" y="1599897"/>
            <a:ext cx="7618645" cy="4799749"/>
          </a:xfrm>
        </p:spPr>
        <p:txBody>
          <a:bodyPr vert="horz" wrap="square" lIns="91440" tIns="45720" rIns="91440" bIns="45720" anchor="t">
            <a:noAutofit/>
          </a:bodyPr>
          <a:lstStyle/>
          <a:p>
            <a:pPr marL="342945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Blake saw all life as a necessary interplay of opposites.</a:t>
            </a:r>
            <a:endParaRPr xmlns:mc="http://schemas.openxmlformats.org/markup-compatibility/2006" xmlns:hp="http://schemas.haansoft.com/office/presentation/8.0" kumimoji="0" lang="ko-KR" altLang="en-US" sz="22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342945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Without contraries, there is no progression. Attraction and Repulsion, Reason and Energy, Love and Hate, are necessary to Human Existence.</a:t>
            </a:r>
            <a:endParaRPr xmlns:mc="http://schemas.openxmlformats.org/markup-compatibility/2006" xmlns:hp="http://schemas.haansoft.com/office/presentation/8.0" kumimoji="0" lang="ko-KR" altLang="en-US" sz="22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342945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Unusual vision of Jesus Christ: Blake sees Christ as a incarnation of the eternal Logos or Word, but one that is at odds with a biblical literalism by the Ten Commandments.</a:t>
            </a:r>
            <a:endParaRPr xmlns:mc="http://schemas.openxmlformats.org/markup-compatibility/2006" xmlns:hp="http://schemas.haansoft.com/office/presentation/8.0" kumimoji="0" lang="ko-KR" altLang="en-US" sz="22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342945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In the fifth “Memorable Fancy” Blake presents a dialogue between an angel and a devil regarding Jesus’ adherence to Old Testament law. </a:t>
            </a:r>
            <a:endParaRPr xmlns:mc="http://schemas.openxmlformats.org/markup-compatibility/2006" xmlns:hp="http://schemas.haansoft.com/office/presentation/8.0" kumimoji="0" lang="ko-KR" altLang="en-US" sz="22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  <a:p>
            <a:pPr marL="342945" lvl="0" indent="-228630" algn="l" rtl="0" eaLnBrk="0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00" b="0" i="0" baseline="0" mc:Ignorable="hp" hp:hslEmbossed="0">
                <a:solidFill>
                  <a:schemeClr val="tx1"/>
                </a:solidFill>
                <a:latin typeface="Calibri"/>
                <a:ea typeface="맑은 고딕"/>
              </a:rPr>
              <a:t>After a literalistic angel argues that God and Jesus are one in the law, a subtle devil responds “Jesus was all virtue, and acted from impulse, not from rules.”</a:t>
            </a:r>
            <a:endParaRPr xmlns:mc="http://schemas.openxmlformats.org/markup-compatibility/2006" xmlns:hp="http://schemas.haansoft.com/office/presentation/8.0" kumimoji="0" lang="ko-KR" altLang="en-US" sz="2200" b="0" i="0" baseline="0" mc:Ignorable="hp" hp:hslEmbossed="0">
              <a:solidFill>
                <a:schemeClr val="tx1"/>
              </a:solidFill>
              <a:latin typeface="Calibri"/>
              <a:ea typeface="맑은 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_rels/theme1.xml.rels><?xml version="1.0" encoding="UTF-8" standalone="yes" ?><Relationships xmlns="http://schemas.openxmlformats.org/package/2006/relationships"><Relationship Id="rId1" Type="http://schemas.openxmlformats.org/officeDocument/2006/relationships/image" Target="../media/image2.jpeg"  /></Relationships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근접">
  <a:themeElements>
    <a:clrScheme name="근접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MS 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근접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Phetsarath OT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Phetsarath OT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>이화여대</ep:Company>
  <ep:Words>132</ep:Words>
  <ep:PresentationFormat>화면 슬라이드 쇼(4:3)</ep:PresentationFormat>
  <ep:Paragraphs>10</ep:Paragraphs>
  <ep:Slides>2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ep:HeadingPairs>
  <ep:TitlesOfParts>
    <vt:vector size="3" baseType="lpstr">
      <vt:lpstr>근접</vt:lpstr>
      <vt:lpstr>Romanticism and Modern Literature</vt:lpstr>
      <vt:lpstr>The Marriage of Heaven and Hell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2006-09-10T23:25:00.126</dcterms:created>
  <dc:creator>이화여대</dc:creator>
  <cp:lastModifiedBy>u</cp:lastModifiedBy>
  <dcterms:modified xsi:type="dcterms:W3CDTF">2025-03-09T16:11:00.786</dcterms:modified>
  <cp:revision>1</cp:revision>
  <dc:title>William Blake: A Lecture</dc:title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